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1400413" cy="48599725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1pPr>
    <a:lvl2pPr marL="527050" indent="41275" algn="l" rtl="0" eaLnBrk="0" fontAlgn="base" hangingPunct="0">
      <a:spcBef>
        <a:spcPct val="0"/>
      </a:spcBef>
      <a:spcAft>
        <a:spcPct val="0"/>
      </a:spcAft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2pPr>
    <a:lvl3pPr marL="1057275" indent="80963" algn="l" rtl="0" eaLnBrk="0" fontAlgn="base" hangingPunct="0">
      <a:spcBef>
        <a:spcPct val="0"/>
      </a:spcBef>
      <a:spcAft>
        <a:spcPct val="0"/>
      </a:spcAft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3pPr>
    <a:lvl4pPr marL="1587500" indent="119063" algn="l" rtl="0" eaLnBrk="0" fontAlgn="base" hangingPunct="0">
      <a:spcBef>
        <a:spcPct val="0"/>
      </a:spcBef>
      <a:spcAft>
        <a:spcPct val="0"/>
      </a:spcAft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4pPr>
    <a:lvl5pPr marL="2116138" indent="161925" algn="l" rtl="0" eaLnBrk="0" fontAlgn="base" hangingPunct="0">
      <a:spcBef>
        <a:spcPct val="0"/>
      </a:spcBef>
      <a:spcAft>
        <a:spcPct val="0"/>
      </a:spcAft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800" b="1" kern="1200">
        <a:solidFill>
          <a:srgbClr val="FFCC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07">
          <p15:clr>
            <a:srgbClr val="A4A3A4"/>
          </p15:clr>
        </p15:guide>
        <p15:guide id="2" pos="130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DE1"/>
    <a:srgbClr val="9C5302"/>
    <a:srgbClr val="FFF5D5"/>
    <a:srgbClr val="FFE79B"/>
    <a:srgbClr val="FFDC6D"/>
    <a:srgbClr val="1873D8"/>
    <a:srgbClr val="3E90EA"/>
    <a:srgbClr val="BA6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251C54-F1DB-4FDE-92CC-4DD9FC6D8C3D}" v="1" dt="2023-05-01T17:31:04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62" autoAdjust="0"/>
    <p:restoredTop sz="93910" autoAdjust="0"/>
  </p:normalViewPr>
  <p:slideViewPr>
    <p:cSldViewPr>
      <p:cViewPr varScale="1">
        <p:scale>
          <a:sx n="12" d="100"/>
          <a:sy n="12" d="100"/>
        </p:scale>
        <p:origin x="2148" y="213"/>
      </p:cViewPr>
      <p:guideLst>
        <p:guide orient="horz" pos="15307"/>
        <p:guide pos="13089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7" d="100"/>
          <a:sy n="107" d="100"/>
        </p:scale>
        <p:origin x="-702" y="-84"/>
      </p:cViewPr>
      <p:guideLst>
        <p:guide orient="horz" pos="3127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uf Alajmi" userId="95154792-bbea-419d-a09b-1e7bf642cb15" providerId="ADAL" clId="{43251C54-F1DB-4FDE-92CC-4DD9FC6D8C3D}"/>
    <pc:docChg chg="modSld">
      <pc:chgData name="Nouf Alajmi" userId="95154792-bbea-419d-a09b-1e7bf642cb15" providerId="ADAL" clId="{43251C54-F1DB-4FDE-92CC-4DD9FC6D8C3D}" dt="2023-05-01T17:31:04.173" v="0" actId="1076"/>
      <pc:docMkLst>
        <pc:docMk/>
      </pc:docMkLst>
      <pc:sldChg chg="modSp">
        <pc:chgData name="Nouf Alajmi" userId="95154792-bbea-419d-a09b-1e7bf642cb15" providerId="ADAL" clId="{43251C54-F1DB-4FDE-92CC-4DD9FC6D8C3D}" dt="2023-05-01T17:31:04.173" v="0" actId="1076"/>
        <pc:sldMkLst>
          <pc:docMk/>
          <pc:sldMk cId="0" sldId="257"/>
        </pc:sldMkLst>
        <pc:picChg chg="mod">
          <ac:chgData name="Nouf Alajmi" userId="95154792-bbea-419d-a09b-1e7bf642cb15" providerId="ADAL" clId="{43251C54-F1DB-4FDE-92CC-4DD9FC6D8C3D}" dt="2023-05-01T17:31:04.173" v="0" actId="1076"/>
          <ac:picMkLst>
            <pc:docMk/>
            <pc:sldMk cId="0" sldId="257"/>
            <ac:picMk id="1028" creationId="{833C7669-F215-37D0-CE6E-A6D5FA08367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884E528-9BC2-351D-602A-5A3D0723EA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t" anchorCtr="0" compatLnSpc="1">
            <a:prstTxWarp prst="textNoShape">
              <a:avLst/>
            </a:prstTxWarp>
          </a:bodyPr>
          <a:lstStyle>
            <a:lvl1pPr defTabSz="933658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9A18349-3725-7956-3000-0BA9DD22C2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t" anchorCtr="0" compatLnSpc="1">
            <a:prstTxWarp prst="textNoShape">
              <a:avLst/>
            </a:prstTxWarp>
          </a:bodyPr>
          <a:lstStyle>
            <a:lvl1pPr algn="r" defTabSz="933658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E87DCD5A-695D-4931-08CF-C3C381C444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b" anchorCtr="0" compatLnSpc="1">
            <a:prstTxWarp prst="textNoShape">
              <a:avLst/>
            </a:prstTxWarp>
          </a:bodyPr>
          <a:lstStyle>
            <a:lvl1pPr defTabSz="933658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F4BD263E-00C0-804C-2EFB-83597F6FBE9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7E5E53-9D56-4D79-AFFE-0F2FD6DD6C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6497A35-4F38-BC31-4E1E-7BC5061206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8" tIns="47399" rIns="94798" bIns="47399" numCol="1" anchor="t" anchorCtr="0" compatLnSpc="1">
            <a:prstTxWarp prst="textNoShape">
              <a:avLst/>
            </a:prstTxWarp>
          </a:bodyPr>
          <a:lstStyle>
            <a:lvl1pPr defTabSz="948308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1B0241-5DF7-7A52-0D70-9B7F044C6C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8" tIns="47399" rIns="94798" bIns="47399" numCol="1" anchor="t" anchorCtr="0" compatLnSpc="1">
            <a:prstTxWarp prst="textNoShape">
              <a:avLst/>
            </a:prstTxWarp>
          </a:bodyPr>
          <a:lstStyle>
            <a:lvl1pPr algn="r" defTabSz="948308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2D5596-0CAF-F72E-0CE2-ED0188C0E4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49425" y="744538"/>
            <a:ext cx="31702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74A8BC3-E4F1-2F07-44DA-4708A05362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8" tIns="47399" rIns="94798" bIns="47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04EEC97A-E084-4742-8A79-0B21B75257A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8" tIns="47399" rIns="94798" bIns="47399" numCol="1" anchor="b" anchorCtr="0" compatLnSpc="1">
            <a:prstTxWarp prst="textNoShape">
              <a:avLst/>
            </a:prstTxWarp>
          </a:bodyPr>
          <a:lstStyle>
            <a:lvl1pPr defTabSz="948308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1BCD76A1-BDF8-1B66-F60D-6CB40A46D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8" tIns="47399" rIns="94798" bIns="47399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A094101-54F7-4258-A970-35A8773E1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270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572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875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1161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646837" algn="l" defTabSz="1058734" rtl="0" eaLnBrk="1" latinLnBrk="0" hangingPunct="1">
      <a:defRPr sz="1389" kern="1200">
        <a:solidFill>
          <a:schemeClr val="tx1"/>
        </a:solidFill>
        <a:latin typeface="+mn-lt"/>
        <a:ea typeface="+mn-ea"/>
        <a:cs typeface="+mn-cs"/>
      </a:defRPr>
    </a:lvl6pPr>
    <a:lvl7pPr marL="3176204" algn="l" defTabSz="1058734" rtl="0" eaLnBrk="1" latinLnBrk="0" hangingPunct="1">
      <a:defRPr sz="1389" kern="1200">
        <a:solidFill>
          <a:schemeClr val="tx1"/>
        </a:solidFill>
        <a:latin typeface="+mn-lt"/>
        <a:ea typeface="+mn-ea"/>
        <a:cs typeface="+mn-cs"/>
      </a:defRPr>
    </a:lvl7pPr>
    <a:lvl8pPr marL="3705572" algn="l" defTabSz="1058734" rtl="0" eaLnBrk="1" latinLnBrk="0" hangingPunct="1">
      <a:defRPr sz="1389" kern="1200">
        <a:solidFill>
          <a:schemeClr val="tx1"/>
        </a:solidFill>
        <a:latin typeface="+mn-lt"/>
        <a:ea typeface="+mn-ea"/>
        <a:cs typeface="+mn-cs"/>
      </a:defRPr>
    </a:lvl8pPr>
    <a:lvl9pPr marL="4234939" algn="l" defTabSz="1058734" rtl="0" eaLnBrk="1" latinLnBrk="0" hangingPunct="1">
      <a:defRPr sz="13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6A4B497-3546-0225-DD40-A67D75DB72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947738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fld id="{E034302F-4712-4FA6-A125-0BC79339CEBB}" type="slidenum">
              <a:rPr lang="en-US" altLang="en-US" sz="1200" b="0" smtClean="0">
                <a:solidFill>
                  <a:schemeClr val="tx1"/>
                </a:solidFill>
              </a:rPr>
              <a:pPr/>
              <a:t>1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02EC82B-5885-E076-959C-B0484BF17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61A3DD3-B8D2-D707-A092-7D45769A8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00">
                <a:latin typeface="Arial" panose="020B0604020202020204" pitchFamily="34" charset="0"/>
              </a:rPr>
              <a:t>Handler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632" y="15096712"/>
            <a:ext cx="35189152" cy="104181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9764" y="27539844"/>
            <a:ext cx="28980888" cy="12419930"/>
          </a:xfrm>
        </p:spPr>
        <p:txBody>
          <a:bodyPr/>
          <a:lstStyle>
            <a:lvl1pPr marL="0" indent="0" algn="ctr">
              <a:buNone/>
              <a:defRPr/>
            </a:lvl1pPr>
            <a:lvl2pPr marL="322961" indent="0" algn="ctr">
              <a:buNone/>
              <a:defRPr/>
            </a:lvl2pPr>
            <a:lvl3pPr marL="645921" indent="0" algn="ctr">
              <a:buNone/>
              <a:defRPr/>
            </a:lvl3pPr>
            <a:lvl4pPr marL="968882" indent="0" algn="ctr">
              <a:buNone/>
              <a:defRPr/>
            </a:lvl4pPr>
            <a:lvl5pPr marL="1291841" indent="0" algn="ctr">
              <a:buNone/>
              <a:defRPr/>
            </a:lvl5pPr>
            <a:lvl6pPr marL="1614802" indent="0" algn="ctr">
              <a:buNone/>
              <a:defRPr/>
            </a:lvl6pPr>
            <a:lvl7pPr marL="1937762" indent="0" algn="ctr">
              <a:buNone/>
              <a:defRPr/>
            </a:lvl7pPr>
            <a:lvl8pPr marL="2260723" indent="0" algn="ctr">
              <a:buNone/>
              <a:defRPr/>
            </a:lvl8pPr>
            <a:lvl9pPr marL="258368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0DE1E0-5010-5EA0-7CD6-CDD35C70A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DEC927-7017-4DA3-E420-DD815BF26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E341A3-1CE9-87AD-2531-7A4A486244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4687-C232-4CBF-A03D-91871CCBDC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5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ACE2C-CACC-C6D3-993F-5F49585246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EFE574-B59C-BB58-A299-D4E4982F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1E921-C8E4-F329-0BE0-B7C2F67D9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267B7-0B4E-45CE-AFFC-C800651EA5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039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017097" y="1949053"/>
            <a:ext cx="9315394" cy="41463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7926" y="1949053"/>
            <a:ext cx="27805420" cy="41463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882C05-C97A-5D67-58EA-091F9C7059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45F242-CF00-3838-AD6B-E10AAC3E61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2ADC4E-9975-89C5-9A11-E993A8073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BC0E0-20AC-4E7C-A718-9DCA4B6F61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128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7925" y="1949052"/>
            <a:ext cx="37264565" cy="80999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7926" y="11342047"/>
            <a:ext cx="18560405" cy="32070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0772085" y="11342046"/>
            <a:ext cx="18560407" cy="15934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0772085" y="27478675"/>
            <a:ext cx="18560407" cy="15934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F77B208-7BB0-7060-5BFE-FDD09226B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3995B94-86FD-1899-0F4D-0A89C3F184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B0E8890-6B10-B7AE-F8FE-A402319B9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85752-1C6E-49AC-8A4C-541DB21D7E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33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8EE70A-A582-BB74-E1BE-F47CCB716A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C786E4-A7EF-CB90-DB37-813BFD57D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7503F5-8F1A-0EAC-76A0-2AF4AC9ED2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B5C0-81CC-42A0-A469-81437C6155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7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346" y="31229121"/>
            <a:ext cx="35190652" cy="9652445"/>
          </a:xfrm>
        </p:spPr>
        <p:txBody>
          <a:bodyPr anchor="t"/>
          <a:lstStyle>
            <a:lvl1pPr algn="l">
              <a:defRPr sz="282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0346" y="20597931"/>
            <a:ext cx="35190652" cy="10631190"/>
          </a:xfrm>
        </p:spPr>
        <p:txBody>
          <a:bodyPr anchor="b"/>
          <a:lstStyle>
            <a:lvl1pPr marL="0" indent="0">
              <a:buNone/>
              <a:defRPr sz="1413"/>
            </a:lvl1pPr>
            <a:lvl2pPr marL="322961" indent="0">
              <a:buNone/>
              <a:defRPr sz="1272"/>
            </a:lvl2pPr>
            <a:lvl3pPr marL="645921" indent="0">
              <a:buNone/>
              <a:defRPr sz="1130"/>
            </a:lvl3pPr>
            <a:lvl4pPr marL="968882" indent="0">
              <a:buNone/>
              <a:defRPr sz="990"/>
            </a:lvl4pPr>
            <a:lvl5pPr marL="1291841" indent="0">
              <a:buNone/>
              <a:defRPr sz="990"/>
            </a:lvl5pPr>
            <a:lvl6pPr marL="1614802" indent="0">
              <a:buNone/>
              <a:defRPr sz="990"/>
            </a:lvl6pPr>
            <a:lvl7pPr marL="1937762" indent="0">
              <a:buNone/>
              <a:defRPr sz="990"/>
            </a:lvl7pPr>
            <a:lvl8pPr marL="2260723" indent="0">
              <a:buNone/>
              <a:defRPr sz="990"/>
            </a:lvl8pPr>
            <a:lvl9pPr marL="2583683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FBDC67-8C50-44B6-C486-124BD3E0A0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B3C0E2-C63E-19CE-F50F-9E31B285A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2C569B-9E08-713B-3936-C86728843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998B9-C67F-404D-AAFE-3519F7588C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83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7926" y="11342047"/>
            <a:ext cx="18560405" cy="32070756"/>
          </a:xfrm>
        </p:spPr>
        <p:txBody>
          <a:bodyPr/>
          <a:lstStyle>
            <a:lvl1pPr>
              <a:defRPr sz="1978"/>
            </a:lvl1pPr>
            <a:lvl2pPr>
              <a:defRPr sz="1695"/>
            </a:lvl2pPr>
            <a:lvl3pPr>
              <a:defRPr sz="1413"/>
            </a:lvl3pPr>
            <a:lvl4pPr>
              <a:defRPr sz="1272"/>
            </a:lvl4pPr>
            <a:lvl5pPr>
              <a:defRPr sz="1272"/>
            </a:lvl5pPr>
            <a:lvl6pPr>
              <a:defRPr sz="1272"/>
            </a:lvl6pPr>
            <a:lvl7pPr>
              <a:defRPr sz="1272"/>
            </a:lvl7pPr>
            <a:lvl8pPr>
              <a:defRPr sz="1272"/>
            </a:lvl8pPr>
            <a:lvl9pPr>
              <a:defRPr sz="12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772085" y="11342047"/>
            <a:ext cx="18560407" cy="32070756"/>
          </a:xfrm>
        </p:spPr>
        <p:txBody>
          <a:bodyPr/>
          <a:lstStyle>
            <a:lvl1pPr>
              <a:defRPr sz="1978"/>
            </a:lvl1pPr>
            <a:lvl2pPr>
              <a:defRPr sz="1695"/>
            </a:lvl2pPr>
            <a:lvl3pPr>
              <a:defRPr sz="1413"/>
            </a:lvl3pPr>
            <a:lvl4pPr>
              <a:defRPr sz="1272"/>
            </a:lvl4pPr>
            <a:lvl5pPr>
              <a:defRPr sz="1272"/>
            </a:lvl5pPr>
            <a:lvl6pPr>
              <a:defRPr sz="1272"/>
            </a:lvl6pPr>
            <a:lvl7pPr>
              <a:defRPr sz="1272"/>
            </a:lvl7pPr>
            <a:lvl8pPr>
              <a:defRPr sz="1272"/>
            </a:lvl8pPr>
            <a:lvl9pPr>
              <a:defRPr sz="12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DF2ED2-5F7C-1744-8AD6-8FA8C38CB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130FCC-0842-0A29-10F6-3D41AADB9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E8239F-98FF-399C-7854-04D5A52C8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2FE5F-EE14-4595-AAA6-0B921F0D6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75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9423" y="1946943"/>
            <a:ext cx="37261570" cy="80999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9423" y="10877988"/>
            <a:ext cx="18292370" cy="45351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961" indent="0">
              <a:buNone/>
              <a:defRPr sz="1413" b="1"/>
            </a:lvl2pPr>
            <a:lvl3pPr marL="645921" indent="0">
              <a:buNone/>
              <a:defRPr sz="1272" b="1"/>
            </a:lvl3pPr>
            <a:lvl4pPr marL="968882" indent="0">
              <a:buNone/>
              <a:defRPr sz="1130" b="1"/>
            </a:lvl4pPr>
            <a:lvl5pPr marL="1291841" indent="0">
              <a:buNone/>
              <a:defRPr sz="1130" b="1"/>
            </a:lvl5pPr>
            <a:lvl6pPr marL="1614802" indent="0">
              <a:buNone/>
              <a:defRPr sz="1130" b="1"/>
            </a:lvl6pPr>
            <a:lvl7pPr marL="1937762" indent="0">
              <a:buNone/>
              <a:defRPr sz="1130" b="1"/>
            </a:lvl7pPr>
            <a:lvl8pPr marL="2260723" indent="0">
              <a:buNone/>
              <a:defRPr sz="1130" b="1"/>
            </a:lvl8pPr>
            <a:lvl9pPr marL="2583683" indent="0">
              <a:buNone/>
              <a:defRPr sz="113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9423" y="15413119"/>
            <a:ext cx="18292370" cy="27999686"/>
          </a:xfrm>
        </p:spPr>
        <p:txBody>
          <a:bodyPr/>
          <a:lstStyle>
            <a:lvl1pPr>
              <a:defRPr sz="1695"/>
            </a:lvl1pPr>
            <a:lvl2pPr>
              <a:defRPr sz="1413"/>
            </a:lvl2pPr>
            <a:lvl3pPr>
              <a:defRPr sz="1272"/>
            </a:lvl3pPr>
            <a:lvl4pPr>
              <a:defRPr sz="1130"/>
            </a:lvl4pPr>
            <a:lvl5pPr>
              <a:defRPr sz="1130"/>
            </a:lvl5pPr>
            <a:lvl6pPr>
              <a:defRPr sz="1130"/>
            </a:lvl6pPr>
            <a:lvl7pPr>
              <a:defRPr sz="1130"/>
            </a:lvl7pPr>
            <a:lvl8pPr>
              <a:defRPr sz="1130"/>
            </a:lvl8pPr>
            <a:lvl9pPr>
              <a:defRPr sz="11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031137" y="10877988"/>
            <a:ext cx="18299857" cy="45351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961" indent="0">
              <a:buNone/>
              <a:defRPr sz="1413" b="1"/>
            </a:lvl2pPr>
            <a:lvl3pPr marL="645921" indent="0">
              <a:buNone/>
              <a:defRPr sz="1272" b="1"/>
            </a:lvl3pPr>
            <a:lvl4pPr marL="968882" indent="0">
              <a:buNone/>
              <a:defRPr sz="1130" b="1"/>
            </a:lvl4pPr>
            <a:lvl5pPr marL="1291841" indent="0">
              <a:buNone/>
              <a:defRPr sz="1130" b="1"/>
            </a:lvl5pPr>
            <a:lvl6pPr marL="1614802" indent="0">
              <a:buNone/>
              <a:defRPr sz="1130" b="1"/>
            </a:lvl6pPr>
            <a:lvl7pPr marL="1937762" indent="0">
              <a:buNone/>
              <a:defRPr sz="1130" b="1"/>
            </a:lvl7pPr>
            <a:lvl8pPr marL="2260723" indent="0">
              <a:buNone/>
              <a:defRPr sz="1130" b="1"/>
            </a:lvl8pPr>
            <a:lvl9pPr marL="2583683" indent="0">
              <a:buNone/>
              <a:defRPr sz="113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031137" y="15413119"/>
            <a:ext cx="18299857" cy="27999686"/>
          </a:xfrm>
        </p:spPr>
        <p:txBody>
          <a:bodyPr/>
          <a:lstStyle>
            <a:lvl1pPr>
              <a:defRPr sz="1695"/>
            </a:lvl1pPr>
            <a:lvl2pPr>
              <a:defRPr sz="1413"/>
            </a:lvl2pPr>
            <a:lvl3pPr>
              <a:defRPr sz="1272"/>
            </a:lvl3pPr>
            <a:lvl4pPr>
              <a:defRPr sz="1130"/>
            </a:lvl4pPr>
            <a:lvl5pPr>
              <a:defRPr sz="1130"/>
            </a:lvl5pPr>
            <a:lvl6pPr>
              <a:defRPr sz="1130"/>
            </a:lvl6pPr>
            <a:lvl7pPr>
              <a:defRPr sz="1130"/>
            </a:lvl7pPr>
            <a:lvl8pPr>
              <a:defRPr sz="1130"/>
            </a:lvl8pPr>
            <a:lvl9pPr>
              <a:defRPr sz="11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B9EC278-612A-BDE2-77D2-211C8D121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E9CD1A-7F1C-566B-792C-EA152A544C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BD46E1-8AFB-9E37-D748-3BB52EA19F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E7E85-789D-407E-93A2-8CF5C23989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80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53DD51-B209-F118-4DD6-D8236081B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B205E2-FB0C-273C-5F15-12C5560567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2DF366-E568-4420-4F53-9949F193BF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1CB0F-D336-4296-A414-0680134DF6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88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AFEF90-FA5B-5964-A06F-0ECEFF5A22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9A3529-DF9B-79E8-BA4C-A4CC9E0D5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38B06F-9527-F8B1-25AA-C34ED4AB9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D8C39-13FC-4C5B-9CEB-87F88660F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52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9423" y="1934286"/>
            <a:ext cx="13620448" cy="8234953"/>
          </a:xfrm>
        </p:spPr>
        <p:txBody>
          <a:bodyPr anchor="b"/>
          <a:lstStyle>
            <a:lvl1pPr algn="l">
              <a:defRPr sz="14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7011" y="1934287"/>
            <a:ext cx="23143981" cy="41478515"/>
          </a:xfrm>
        </p:spPr>
        <p:txBody>
          <a:bodyPr/>
          <a:lstStyle>
            <a:lvl1pPr>
              <a:defRPr sz="2260"/>
            </a:lvl1pPr>
            <a:lvl2pPr>
              <a:defRPr sz="1978"/>
            </a:lvl2pPr>
            <a:lvl3pPr>
              <a:defRPr sz="1695"/>
            </a:lvl3pPr>
            <a:lvl4pPr>
              <a:defRPr sz="1413"/>
            </a:lvl4pPr>
            <a:lvl5pPr>
              <a:defRPr sz="1413"/>
            </a:lvl5pPr>
            <a:lvl6pPr>
              <a:defRPr sz="1413"/>
            </a:lvl6pPr>
            <a:lvl7pPr>
              <a:defRPr sz="1413"/>
            </a:lvl7pPr>
            <a:lvl8pPr>
              <a:defRPr sz="1413"/>
            </a:lvl8pPr>
            <a:lvl9pPr>
              <a:defRPr sz="14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9423" y="10169240"/>
            <a:ext cx="13620448" cy="33243562"/>
          </a:xfrm>
        </p:spPr>
        <p:txBody>
          <a:bodyPr/>
          <a:lstStyle>
            <a:lvl1pPr marL="0" indent="0">
              <a:buNone/>
              <a:defRPr sz="990"/>
            </a:lvl1pPr>
            <a:lvl2pPr marL="322961" indent="0">
              <a:buNone/>
              <a:defRPr sz="848"/>
            </a:lvl2pPr>
            <a:lvl3pPr marL="645921" indent="0">
              <a:buNone/>
              <a:defRPr sz="707"/>
            </a:lvl3pPr>
            <a:lvl4pPr marL="968882" indent="0">
              <a:buNone/>
              <a:defRPr sz="636"/>
            </a:lvl4pPr>
            <a:lvl5pPr marL="1291841" indent="0">
              <a:buNone/>
              <a:defRPr sz="636"/>
            </a:lvl5pPr>
            <a:lvl6pPr marL="1614802" indent="0">
              <a:buNone/>
              <a:defRPr sz="636"/>
            </a:lvl6pPr>
            <a:lvl7pPr marL="1937762" indent="0">
              <a:buNone/>
              <a:defRPr sz="636"/>
            </a:lvl7pPr>
            <a:lvl8pPr marL="2260723" indent="0">
              <a:buNone/>
              <a:defRPr sz="636"/>
            </a:lvl8pPr>
            <a:lvl9pPr marL="2583683" indent="0">
              <a:buNone/>
              <a:defRPr sz="6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4E3DF-8CB7-B641-CD1A-5FF7EE662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11B0D9-01BD-A369-055A-9EC6537C5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19267B-D196-1108-05B4-3D48D1EF7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C97F1-C5C2-4FB0-B74B-B1AF5CE5D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83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4470" y="34019808"/>
            <a:ext cx="24840547" cy="4016227"/>
          </a:xfrm>
        </p:spPr>
        <p:txBody>
          <a:bodyPr anchor="b"/>
          <a:lstStyle>
            <a:lvl1pPr algn="l">
              <a:defRPr sz="14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14470" y="4343180"/>
            <a:ext cx="24840547" cy="29159835"/>
          </a:xfrm>
        </p:spPr>
        <p:txBody>
          <a:bodyPr/>
          <a:lstStyle>
            <a:lvl1pPr marL="0" indent="0">
              <a:buNone/>
              <a:defRPr sz="2260"/>
            </a:lvl1pPr>
            <a:lvl2pPr marL="322961" indent="0">
              <a:buNone/>
              <a:defRPr sz="1978"/>
            </a:lvl2pPr>
            <a:lvl3pPr marL="645921" indent="0">
              <a:buNone/>
              <a:defRPr sz="1695"/>
            </a:lvl3pPr>
            <a:lvl4pPr marL="968882" indent="0">
              <a:buNone/>
              <a:defRPr sz="1413"/>
            </a:lvl4pPr>
            <a:lvl5pPr marL="1291841" indent="0">
              <a:buNone/>
              <a:defRPr sz="1413"/>
            </a:lvl5pPr>
            <a:lvl6pPr marL="1614802" indent="0">
              <a:buNone/>
              <a:defRPr sz="1413"/>
            </a:lvl6pPr>
            <a:lvl7pPr marL="1937762" indent="0">
              <a:buNone/>
              <a:defRPr sz="1413"/>
            </a:lvl7pPr>
            <a:lvl8pPr marL="2260723" indent="0">
              <a:buNone/>
              <a:defRPr sz="1413"/>
            </a:lvl8pPr>
            <a:lvl9pPr marL="2583683" indent="0">
              <a:buNone/>
              <a:defRPr sz="141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4470" y="38036035"/>
            <a:ext cx="24840547" cy="5703718"/>
          </a:xfrm>
        </p:spPr>
        <p:txBody>
          <a:bodyPr/>
          <a:lstStyle>
            <a:lvl1pPr marL="0" indent="0">
              <a:buNone/>
              <a:defRPr sz="990"/>
            </a:lvl1pPr>
            <a:lvl2pPr marL="322961" indent="0">
              <a:buNone/>
              <a:defRPr sz="848"/>
            </a:lvl2pPr>
            <a:lvl3pPr marL="645921" indent="0">
              <a:buNone/>
              <a:defRPr sz="707"/>
            </a:lvl3pPr>
            <a:lvl4pPr marL="968882" indent="0">
              <a:buNone/>
              <a:defRPr sz="636"/>
            </a:lvl4pPr>
            <a:lvl5pPr marL="1291841" indent="0">
              <a:buNone/>
              <a:defRPr sz="636"/>
            </a:lvl5pPr>
            <a:lvl6pPr marL="1614802" indent="0">
              <a:buNone/>
              <a:defRPr sz="636"/>
            </a:lvl6pPr>
            <a:lvl7pPr marL="1937762" indent="0">
              <a:buNone/>
              <a:defRPr sz="636"/>
            </a:lvl7pPr>
            <a:lvl8pPr marL="2260723" indent="0">
              <a:buNone/>
              <a:defRPr sz="636"/>
            </a:lvl8pPr>
            <a:lvl9pPr marL="2583683" indent="0">
              <a:buNone/>
              <a:defRPr sz="6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3B9C95-8FDC-13CB-0A84-531F310015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DB4964-5AB3-A1B2-CCCD-CF19D29C0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FBBEB-AE75-6725-CC53-4A3C31F80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01C69-6635-4E3C-83D4-1481611563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91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857CC5B-3D0E-73BB-1B6B-F504FF7FA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68513" y="1951038"/>
            <a:ext cx="37263387" cy="809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938" tIns="208968" rIns="417938" bIns="2089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E5BE98-FDEC-4B09-8049-5A334EB8C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68513" y="11341100"/>
            <a:ext cx="37263387" cy="3207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938" tIns="208968" rIns="417938" bIns="208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F639E7-C1A0-51FC-C8B7-B16A6CDB6D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68513" y="44257913"/>
            <a:ext cx="9663112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938" tIns="208968" rIns="417938" bIns="20896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521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B0576A-CF47-7B20-53A1-89C641D432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143038" y="44257913"/>
            <a:ext cx="13114337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938" tIns="208968" rIns="417938" bIns="20896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521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4A320BB-86AE-48A2-6C70-100DE4A89E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668788" y="44257913"/>
            <a:ext cx="9663112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938" tIns="208968" rIns="417938" bIns="20896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5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EF7D62-00A6-47A9-88E1-79BBB28F9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5pPr>
      <a:lvl6pPr marL="322961" algn="ctr" defTabSz="2952621" rtl="0" fontAlgn="base">
        <a:spcBef>
          <a:spcPct val="0"/>
        </a:spcBef>
        <a:spcAft>
          <a:spcPct val="0"/>
        </a:spcAft>
        <a:defRPr sz="14128">
          <a:solidFill>
            <a:schemeClr val="tx2"/>
          </a:solidFill>
          <a:latin typeface="Arial" charset="0"/>
        </a:defRPr>
      </a:lvl6pPr>
      <a:lvl7pPr marL="645921" algn="ctr" defTabSz="2952621" rtl="0" fontAlgn="base">
        <a:spcBef>
          <a:spcPct val="0"/>
        </a:spcBef>
        <a:spcAft>
          <a:spcPct val="0"/>
        </a:spcAft>
        <a:defRPr sz="14128">
          <a:solidFill>
            <a:schemeClr val="tx2"/>
          </a:solidFill>
          <a:latin typeface="Arial" charset="0"/>
        </a:defRPr>
      </a:lvl7pPr>
      <a:lvl8pPr marL="968882" algn="ctr" defTabSz="2952621" rtl="0" fontAlgn="base">
        <a:spcBef>
          <a:spcPct val="0"/>
        </a:spcBef>
        <a:spcAft>
          <a:spcPct val="0"/>
        </a:spcAft>
        <a:defRPr sz="14128">
          <a:solidFill>
            <a:schemeClr val="tx2"/>
          </a:solidFill>
          <a:latin typeface="Arial" charset="0"/>
        </a:defRPr>
      </a:lvl8pPr>
      <a:lvl9pPr marL="1291841" algn="ctr" defTabSz="2952621" rtl="0" fontAlgn="base">
        <a:spcBef>
          <a:spcPct val="0"/>
        </a:spcBef>
        <a:spcAft>
          <a:spcPct val="0"/>
        </a:spcAft>
        <a:defRPr sz="14128">
          <a:solidFill>
            <a:schemeClr val="tx2"/>
          </a:solidFill>
          <a:latin typeface="Arial" charset="0"/>
        </a:defRPr>
      </a:lvl9pPr>
    </p:titleStyle>
    <p:bodyStyle>
      <a:lvl1pPr marL="1104900" indent="-1104900" algn="l" defTabSz="2951163" rtl="0" eaLnBrk="0" fontAlgn="base" hangingPunct="0">
        <a:spcBef>
          <a:spcPct val="20000"/>
        </a:spcBef>
        <a:spcAft>
          <a:spcPct val="0"/>
        </a:spcAft>
        <a:buChar char="•"/>
        <a:defRPr sz="10100">
          <a:solidFill>
            <a:schemeClr val="tx1"/>
          </a:solidFill>
          <a:latin typeface="+mn-lt"/>
          <a:ea typeface="+mn-ea"/>
          <a:cs typeface="+mn-cs"/>
        </a:defRPr>
      </a:lvl1pPr>
      <a:lvl2pPr marL="2397125" indent="-920750" algn="l" defTabSz="2951163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89350" indent="-735013" algn="l" defTabSz="2951163" rtl="0" eaLnBrk="0" fontAlgn="base" hangingPunct="0">
        <a:spcBef>
          <a:spcPct val="20000"/>
        </a:spcBef>
        <a:spcAft>
          <a:spcPct val="0"/>
        </a:spcAft>
        <a:buChar char="•"/>
        <a:defRPr sz="7600">
          <a:solidFill>
            <a:schemeClr val="tx1"/>
          </a:solidFill>
          <a:latin typeface="+mn-lt"/>
        </a:defRPr>
      </a:lvl3pPr>
      <a:lvl4pPr marL="5167313" indent="-736600" algn="l" defTabSz="2951163" rtl="0" eaLnBrk="0" fontAlgn="base" hangingPunct="0">
        <a:spcBef>
          <a:spcPct val="20000"/>
        </a:spcBef>
        <a:spcAft>
          <a:spcPct val="0"/>
        </a:spcAft>
        <a:buChar char="–"/>
        <a:defRPr sz="6300">
          <a:solidFill>
            <a:schemeClr val="tx1"/>
          </a:solidFill>
          <a:latin typeface="+mn-lt"/>
        </a:defRPr>
      </a:lvl4pPr>
      <a:lvl5pPr marL="6640513" indent="-736600" algn="l" defTabSz="2951163" rtl="0" eaLnBrk="0" fontAlgn="base" hangingPunct="0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5pPr>
      <a:lvl6pPr marL="6966076" indent="-738996" algn="l" defTabSz="2952621" rtl="0" fontAlgn="base">
        <a:spcBef>
          <a:spcPct val="20000"/>
        </a:spcBef>
        <a:spcAft>
          <a:spcPct val="0"/>
        </a:spcAft>
        <a:buChar char="»"/>
        <a:defRPr sz="6428">
          <a:solidFill>
            <a:schemeClr val="tx1"/>
          </a:solidFill>
          <a:latin typeface="+mn-lt"/>
        </a:defRPr>
      </a:lvl6pPr>
      <a:lvl7pPr marL="7289036" indent="-738996" algn="l" defTabSz="2952621" rtl="0" fontAlgn="base">
        <a:spcBef>
          <a:spcPct val="20000"/>
        </a:spcBef>
        <a:spcAft>
          <a:spcPct val="0"/>
        </a:spcAft>
        <a:buChar char="»"/>
        <a:defRPr sz="6428">
          <a:solidFill>
            <a:schemeClr val="tx1"/>
          </a:solidFill>
          <a:latin typeface="+mn-lt"/>
        </a:defRPr>
      </a:lvl7pPr>
      <a:lvl8pPr marL="7611997" indent="-738996" algn="l" defTabSz="2952621" rtl="0" fontAlgn="base">
        <a:spcBef>
          <a:spcPct val="20000"/>
        </a:spcBef>
        <a:spcAft>
          <a:spcPct val="0"/>
        </a:spcAft>
        <a:buChar char="»"/>
        <a:defRPr sz="6428">
          <a:solidFill>
            <a:schemeClr val="tx1"/>
          </a:solidFill>
          <a:latin typeface="+mn-lt"/>
        </a:defRPr>
      </a:lvl8pPr>
      <a:lvl9pPr marL="7934956" indent="-738996" algn="l" defTabSz="2952621" rtl="0" fontAlgn="base">
        <a:spcBef>
          <a:spcPct val="20000"/>
        </a:spcBef>
        <a:spcAft>
          <a:spcPct val="0"/>
        </a:spcAft>
        <a:buChar char="»"/>
        <a:defRPr sz="642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1pPr>
      <a:lvl2pPr marL="322961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2pPr>
      <a:lvl3pPr marL="645921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3pPr>
      <a:lvl4pPr marL="968882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4pPr>
      <a:lvl5pPr marL="1291841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5pPr>
      <a:lvl6pPr marL="1614802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6pPr>
      <a:lvl7pPr marL="1937762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7pPr>
      <a:lvl8pPr marL="2260723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8pPr>
      <a:lvl9pPr marL="2583683" algn="l" defTabSz="645921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8">
            <a:extLst>
              <a:ext uri="{FF2B5EF4-FFF2-40B4-BE49-F238E27FC236}">
                <a16:creationId xmlns:a16="http://schemas.microsoft.com/office/drawing/2014/main" id="{A4D473AE-D70D-7B87-2578-352EFA2C5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3" y="6469063"/>
            <a:ext cx="11833225" cy="7096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Background</a:t>
            </a:r>
          </a:p>
        </p:txBody>
      </p:sp>
      <p:sp>
        <p:nvSpPr>
          <p:cNvPr id="4101" name="Text Box 9">
            <a:extLst>
              <a:ext uri="{FF2B5EF4-FFF2-40B4-BE49-F238E27FC236}">
                <a16:creationId xmlns:a16="http://schemas.microsoft.com/office/drawing/2014/main" id="{D8B0FF94-931C-F668-1E3A-B811CA7B4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7596188"/>
            <a:ext cx="11833225" cy="8867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240" tIns="46120" rIns="92240" bIns="46120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Fill in from your  introduction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9" name="Text Box 28">
            <a:extLst>
              <a:ext uri="{FF2B5EF4-FFF2-40B4-BE49-F238E27FC236}">
                <a16:creationId xmlns:a16="http://schemas.microsoft.com/office/drawing/2014/main" id="{F2064E3A-246C-F255-D0B7-4DBF1F05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6693" y="26535815"/>
            <a:ext cx="12853987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Conclusion</a:t>
            </a:r>
          </a:p>
        </p:txBody>
      </p:sp>
      <p:sp>
        <p:nvSpPr>
          <p:cNvPr id="4802" name="TextBox 4">
            <a:extLst>
              <a:ext uri="{FF2B5EF4-FFF2-40B4-BE49-F238E27FC236}">
                <a16:creationId xmlns:a16="http://schemas.microsoft.com/office/drawing/2014/main" id="{096AF206-A1FB-C001-A26E-FC802DA88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6638" y="12996863"/>
            <a:ext cx="184150" cy="6477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just">
              <a:defRPr/>
            </a:pPr>
            <a:endParaRPr lang="en-US" altLang="en-US" sz="3602"/>
          </a:p>
        </p:txBody>
      </p:sp>
      <p:sp>
        <p:nvSpPr>
          <p:cNvPr id="4803" name="TextBox 6">
            <a:extLst>
              <a:ext uri="{FF2B5EF4-FFF2-40B4-BE49-F238E27FC236}">
                <a16:creationId xmlns:a16="http://schemas.microsoft.com/office/drawing/2014/main" id="{68AB628C-8896-DB9E-D80E-C572C09A9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9238" y="12939713"/>
            <a:ext cx="184150" cy="6477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just">
              <a:defRPr/>
            </a:pPr>
            <a:endParaRPr lang="en-US" altLang="en-US" sz="3602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7ABD08-3696-E457-85F1-9A1ECB275C89}"/>
              </a:ext>
            </a:extLst>
          </p:cNvPr>
          <p:cNvSpPr/>
          <p:nvPr/>
        </p:nvSpPr>
        <p:spPr>
          <a:xfrm>
            <a:off x="5634038" y="26844625"/>
            <a:ext cx="7648575" cy="48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543" dirty="0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	</a:t>
            </a:r>
            <a:endParaRPr lang="en-US" sz="2543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5" name="Rectangle 4">
            <a:extLst>
              <a:ext uri="{FF2B5EF4-FFF2-40B4-BE49-F238E27FC236}">
                <a16:creationId xmlns:a16="http://schemas.microsoft.com/office/drawing/2014/main" id="{24AE4596-B981-30E1-A296-8F1879A64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63" y="677446"/>
            <a:ext cx="39858950" cy="50990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86941" tIns="219578" rIns="186941" bIns="93471"/>
          <a:lstStyle>
            <a:lvl1pPr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45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    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5000" dirty="0">
                <a:solidFill>
                  <a:schemeClr val="tx1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 </a:t>
            </a:r>
            <a:r>
              <a:rPr lang="en-GB" altLang="en-US" sz="60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cs typeface="Tahoma" panose="020B0604030504040204" pitchFamily="34" charset="0"/>
              </a:rPr>
              <a:t>Title of The Project</a:t>
            </a:r>
            <a:endParaRPr lang="en-US" altLang="en-US" sz="5000" dirty="0">
              <a:solidFill>
                <a:schemeClr val="tx1"/>
              </a:solidFill>
              <a:highlight>
                <a:srgbClr val="FFFF00"/>
              </a:highlight>
              <a:latin typeface="Georgia" panose="02040502050405020303" pitchFamily="18" charset="0"/>
              <a:cs typeface="Tahoma" panose="020B060403050404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  <a:defRPr/>
            </a:pPr>
            <a:r>
              <a:rPr lang="en-US" altLang="en-US" sz="4500" dirty="0">
                <a:solidFill>
                  <a:srgbClr val="000000"/>
                </a:solidFill>
                <a:highlight>
                  <a:srgbClr val="FFFF00"/>
                </a:highlight>
                <a:latin typeface="Georgia" panose="02040502050405020303" pitchFamily="18" charset="0"/>
                <a:cs typeface="Tahoma" panose="020B0604030504040204" pitchFamily="34" charset="0"/>
              </a:rPr>
              <a:t>Presenter name</a:t>
            </a:r>
            <a:r>
              <a:rPr lang="en-US" altLang="en-US" sz="4500" dirty="0">
                <a:solidFill>
                  <a:srgbClr val="0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 and </a:t>
            </a:r>
            <a:r>
              <a:rPr lang="en-US" altLang="en-US" sz="4500" dirty="0">
                <a:solidFill>
                  <a:srgbClr val="000000"/>
                </a:solidFill>
                <a:highlight>
                  <a:srgbClr val="FFFF00"/>
                </a:highlight>
                <a:latin typeface="Georgia" panose="02040502050405020303" pitchFamily="18" charset="0"/>
                <a:cs typeface="Tahoma" panose="020B0604030504040204" pitchFamily="34" charset="0"/>
              </a:rPr>
              <a:t>Supervisor</a:t>
            </a:r>
            <a:endParaRPr lang="en-US" altLang="en-US" sz="4500" dirty="0">
              <a:latin typeface="Georgia" panose="02040502050405020303" pitchFamily="18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en-US" sz="4000" b="0" dirty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  <a:latin typeface="Georgia" panose="02040502050405020303" pitchFamily="18" charset="0"/>
                <a:cs typeface="Tahoma" panose="020B0604030504040204" pitchFamily="34" charset="0"/>
              </a:rPr>
              <a:t>Department</a:t>
            </a:r>
            <a:r>
              <a:rPr lang="en-US" altLang="en-US" sz="4000" b="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, Faculty of Allied Health Sciences, Kuwait University</a:t>
            </a:r>
          </a:p>
          <a:p>
            <a:pPr algn="ctr" eaLnBrk="1" hangingPunct="1">
              <a:defRPr/>
            </a:pP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500" b="0" dirty="0">
                <a:solidFill>
                  <a:schemeClr val="tx1"/>
                </a:solidFill>
              </a:rPr>
              <a:t>                                                                  </a:t>
            </a: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67B717DF-6B4D-E326-7717-C6F0C3508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63" y="34594800"/>
            <a:ext cx="11923712" cy="581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240" tIns="46120" rIns="92240" bIns="46120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Write the aim of the study</a:t>
            </a: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  <a:defRPr/>
            </a:pPr>
            <a:endParaRPr lang="en-US" altLang="en-US" sz="3200" dirty="0">
              <a:solidFill>
                <a:schemeClr val="accent4"/>
              </a:solidFill>
            </a:endParaRPr>
          </a:p>
        </p:txBody>
      </p:sp>
      <p:sp>
        <p:nvSpPr>
          <p:cNvPr id="49" name="Text Box 17">
            <a:extLst>
              <a:ext uri="{FF2B5EF4-FFF2-40B4-BE49-F238E27FC236}">
                <a16:creationId xmlns:a16="http://schemas.microsoft.com/office/drawing/2014/main" id="{E3B4381F-7C78-C791-F186-A77070763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8194" y="24482967"/>
            <a:ext cx="13227050" cy="7086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Table 1: Example for table from a project</a:t>
            </a:r>
          </a:p>
        </p:txBody>
      </p:sp>
      <p:sp>
        <p:nvSpPr>
          <p:cNvPr id="4111" name="Text Box 9">
            <a:extLst>
              <a:ext uri="{FF2B5EF4-FFF2-40B4-BE49-F238E27FC236}">
                <a16:creationId xmlns:a16="http://schemas.microsoft.com/office/drawing/2014/main" id="{1CB1C8CC-B636-29BA-F972-7F312E21C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8850" y="7513638"/>
            <a:ext cx="13034963" cy="185309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40" tIns="46120" rIns="92240" bIns="46120">
            <a:spAutoFit/>
          </a:bodyPr>
          <a:lstStyle>
            <a:lvl1pPr marL="457200" indent="-4572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Write your discussion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</a:pPr>
            <a:endParaRPr lang="en-US" altLang="en-US" sz="35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endParaRPr>
          </a:p>
        </p:txBody>
      </p:sp>
      <p:sp>
        <p:nvSpPr>
          <p:cNvPr id="4112" name="Text Box 9">
            <a:extLst>
              <a:ext uri="{FF2B5EF4-FFF2-40B4-BE49-F238E27FC236}">
                <a16:creationId xmlns:a16="http://schemas.microsoft.com/office/drawing/2014/main" id="{F014D459-94CB-EB80-2A25-6C57AE1D0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75" y="42135425"/>
            <a:ext cx="11999913" cy="4343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40" tIns="46120" rIns="92240" bIns="46120">
            <a:spAutoFit/>
          </a:bodyPr>
          <a:lstStyle>
            <a:lvl1pPr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Explain your materials and methods in brief</a:t>
            </a:r>
          </a:p>
          <a:p>
            <a:pPr>
              <a:lnSpc>
                <a:spcPct val="125000"/>
              </a:lnSpc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3200" dirty="0">
                <a:solidFill>
                  <a:schemeClr val="tx1"/>
                </a:solidFill>
                <a:latin typeface="Georgia" panose="02040502050405020303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113" name="Text Box 9">
            <a:extLst>
              <a:ext uri="{FF2B5EF4-FFF2-40B4-BE49-F238E27FC236}">
                <a16:creationId xmlns:a16="http://schemas.microsoft.com/office/drawing/2014/main" id="{A22B14E4-74B1-A550-A19E-61EAFBEFC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4238" y="7489825"/>
            <a:ext cx="13227050" cy="136687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40" tIns="46120" rIns="92240" bIns="46120">
            <a:spAutoFit/>
          </a:bodyPr>
          <a:lstStyle>
            <a:lvl1pPr marL="514350" indent="-51435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List your results</a:t>
            </a:r>
            <a:r>
              <a:rPr lang="en-US" altLang="en-US" sz="35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from your Results section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14" name="Text Box 9">
            <a:extLst>
              <a:ext uri="{FF2B5EF4-FFF2-40B4-BE49-F238E27FC236}">
                <a16:creationId xmlns:a16="http://schemas.microsoft.com/office/drawing/2014/main" id="{58DD0E9D-B12C-3888-8F81-B235C1F65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7350" y="44346814"/>
            <a:ext cx="108854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40" tIns="46120" rIns="92240" bIns="46120">
            <a:spAutoFit/>
          </a:bodyPr>
          <a:lstStyle>
            <a:lvl1pPr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5000"/>
              </a:lnSpc>
            </a:pPr>
            <a:endParaRPr lang="en-US" altLang="en-US" sz="360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 Box 17">
            <a:extLst>
              <a:ext uri="{FF2B5EF4-FFF2-40B4-BE49-F238E27FC236}">
                <a16:creationId xmlns:a16="http://schemas.microsoft.com/office/drawing/2014/main" id="{BD6D2603-835F-D243-ED10-D1240420D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8850" y="40166926"/>
            <a:ext cx="12855575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58" name="Text Box 9">
            <a:extLst>
              <a:ext uri="{FF2B5EF4-FFF2-40B4-BE49-F238E27FC236}">
                <a16:creationId xmlns:a16="http://schemas.microsoft.com/office/drawing/2014/main" id="{9E9493EC-A03D-0495-2937-B9D6CCB83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8850" y="41460739"/>
            <a:ext cx="12919075" cy="4952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240" tIns="46120" rIns="92240" bIns="46120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Selected references for the information you provided in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background and/or discussion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  <a:defRPr/>
            </a:pPr>
            <a:endParaRPr lang="en-US" altLang="en-US" sz="3200" dirty="0">
              <a:solidFill>
                <a:schemeClr val="accent4"/>
              </a:solidFill>
            </a:endParaRPr>
          </a:p>
        </p:txBody>
      </p:sp>
      <p:pic>
        <p:nvPicPr>
          <p:cNvPr id="4121" name="Picture 4" descr="Table&#10;&#10;Description automatically generated">
            <a:extLst>
              <a:ext uri="{FF2B5EF4-FFF2-40B4-BE49-F238E27FC236}">
                <a16:creationId xmlns:a16="http://schemas.microsoft.com/office/drawing/2014/main" id="{39F53F91-E602-F620-3D33-126710AD9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84239" y="21523937"/>
            <a:ext cx="13227050" cy="25087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8" name="Picture 10" descr="Chart, bar chart&#10;&#10;Description automatically generated">
            <a:extLst>
              <a:ext uri="{FF2B5EF4-FFF2-40B4-BE49-F238E27FC236}">
                <a16:creationId xmlns:a16="http://schemas.microsoft.com/office/drawing/2014/main" id="{1C22931C-EBD2-A519-CDCA-6E3CEF0E8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096" y="37036207"/>
            <a:ext cx="13142913" cy="869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7">
            <a:extLst>
              <a:ext uri="{FF2B5EF4-FFF2-40B4-BE49-F238E27FC236}">
                <a16:creationId xmlns:a16="http://schemas.microsoft.com/office/drawing/2014/main" id="{D83F71B5-6B8C-244B-209D-B98486272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5095" y="46058755"/>
            <a:ext cx="13142913" cy="7086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Figure 2: Example from a project</a:t>
            </a: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4C498E16-98E5-F229-2820-F6FD51029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8149" y="36029679"/>
            <a:ext cx="12895263" cy="7086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Table 2: Example for table from a project</a:t>
            </a:r>
          </a:p>
        </p:txBody>
      </p:sp>
      <p:pic>
        <p:nvPicPr>
          <p:cNvPr id="6" name="Picture 18" descr="Diagram&#10;&#10;Description automatically generated">
            <a:extLst>
              <a:ext uri="{FF2B5EF4-FFF2-40B4-BE49-F238E27FC236}">
                <a16:creationId xmlns:a16="http://schemas.microsoft.com/office/drawing/2014/main" id="{36EC01B2-AC4C-3ED9-B35F-8D0FB8A30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6732250"/>
            <a:ext cx="11793538" cy="141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7">
            <a:extLst>
              <a:ext uri="{FF2B5EF4-FFF2-40B4-BE49-F238E27FC236}">
                <a16:creationId xmlns:a16="http://schemas.microsoft.com/office/drawing/2014/main" id="{28F3105E-F127-BC05-4442-9B988A358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49" y="31452810"/>
            <a:ext cx="11833225" cy="7086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Figure 1: </a:t>
            </a:r>
            <a:r>
              <a:rPr lang="en-US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Example for table from a project</a:t>
            </a:r>
            <a:endParaRPr lang="en-US" altLang="en-US" sz="4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7E918AAF-CE6B-22C0-9BAF-D1677AB8F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5105" y="27631190"/>
            <a:ext cx="12895263" cy="581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240" tIns="46120" rIns="92240" bIns="46120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Write your conclusion</a:t>
            </a: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  <a:defRPr/>
            </a:pPr>
            <a:endParaRPr lang="en-US" altLang="en-US" sz="3200" dirty="0">
              <a:solidFill>
                <a:schemeClr val="accent4"/>
              </a:solidFill>
            </a:endParaRPr>
          </a:p>
        </p:txBody>
      </p:sp>
      <p:pic>
        <p:nvPicPr>
          <p:cNvPr id="4124" name="Picture 22" descr="Table&#10;&#10;Description automatically generated">
            <a:extLst>
              <a:ext uri="{FF2B5EF4-FFF2-40B4-BE49-F238E27FC236}">
                <a16:creationId xmlns:a16="http://schemas.microsoft.com/office/drawing/2014/main" id="{33BB975A-8630-29CD-A9AE-E23EAB76B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330" y="25641921"/>
            <a:ext cx="13142914" cy="1012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8">
            <a:extLst>
              <a:ext uri="{FF2B5EF4-FFF2-40B4-BE49-F238E27FC236}">
                <a16:creationId xmlns:a16="http://schemas.microsoft.com/office/drawing/2014/main" id="{4E057C35-582F-B575-8301-5B22DAC72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4238" y="6469063"/>
            <a:ext cx="13227050" cy="7096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Results</a:t>
            </a: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EEC11C02-88E4-16B7-45A5-62BDA2725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8850" y="6473825"/>
            <a:ext cx="130825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Discussion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3010711F-A1DC-9E1F-6180-3D8E93E93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63" y="33394650"/>
            <a:ext cx="11833225" cy="709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21383A0C-BDDF-7B83-9CEB-CEC366BB1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75" y="40833675"/>
            <a:ext cx="11999913" cy="709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Methodology</a:t>
            </a:r>
          </a:p>
        </p:txBody>
      </p:sp>
      <p:pic>
        <p:nvPicPr>
          <p:cNvPr id="1026" name="Picture 2" descr="Kuwait University Logo Vector (.EPS) Free Download">
            <a:extLst>
              <a:ext uri="{FF2B5EF4-FFF2-40B4-BE49-F238E27FC236}">
                <a16:creationId xmlns:a16="http://schemas.microsoft.com/office/drawing/2014/main" id="{5E2ACB2C-077C-E2C3-DFD3-C3E26DB18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3206" y="1361960"/>
            <a:ext cx="2788030" cy="360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 Box 28">
            <a:extLst>
              <a:ext uri="{FF2B5EF4-FFF2-40B4-BE49-F238E27FC236}">
                <a16:creationId xmlns:a16="http://schemas.microsoft.com/office/drawing/2014/main" id="{9F19BDAC-0C35-E4B1-0BF7-9B5C332F6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9179" y="34045443"/>
            <a:ext cx="12853987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lIns="92226" tIns="46113" rIns="92226" bIns="46113" anchor="ctr">
            <a:spAutoFit/>
          </a:bodyPr>
          <a:lstStyle>
            <a:lvl1pPr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 defTabSz="3132138"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defTabSz="3132138" eaLnBrk="0" fontAlgn="base" hangingPunct="0">
              <a:spcBef>
                <a:spcPct val="0"/>
              </a:spcBef>
              <a:spcAft>
                <a:spcPct val="0"/>
              </a:spcAft>
              <a:defRPr sz="47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chemeClr val="tx1"/>
                </a:solidFill>
                <a:latin typeface="Georgia" panose="02040502050405020303" pitchFamily="18" charset="0"/>
              </a:rPr>
              <a:t>Acknowledgments</a:t>
            </a:r>
          </a:p>
        </p:txBody>
      </p:sp>
      <p:sp>
        <p:nvSpPr>
          <p:cNvPr id="33" name="Text Box 9">
            <a:extLst>
              <a:ext uri="{FF2B5EF4-FFF2-40B4-BE49-F238E27FC236}">
                <a16:creationId xmlns:a16="http://schemas.microsoft.com/office/drawing/2014/main" id="{50CD1021-CB89-FC16-B73E-7FA7BD45E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7591" y="35140818"/>
            <a:ext cx="12895263" cy="4341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240" tIns="46120" rIns="92240" bIns="46120">
            <a:spAutoFit/>
          </a:bodyPr>
          <a:lstStyle>
            <a:lvl1pPr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Write your acknowledgment</a:t>
            </a: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3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  <a:defRPr/>
            </a:pPr>
            <a:endParaRPr lang="en-US" altLang="en-US" sz="3200" dirty="0">
              <a:solidFill>
                <a:schemeClr val="accent4"/>
              </a:solidFill>
            </a:endParaRPr>
          </a:p>
        </p:txBody>
      </p:sp>
      <p:pic>
        <p:nvPicPr>
          <p:cNvPr id="1028" name="Picture 4" descr="Health Sciences Center - Kuwait University">
            <a:extLst>
              <a:ext uri="{FF2B5EF4-FFF2-40B4-BE49-F238E27FC236}">
                <a16:creationId xmlns:a16="http://schemas.microsoft.com/office/drawing/2014/main" id="{833C7669-F215-37D0-CE6E-A6D5FA083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78" y="804546"/>
            <a:ext cx="3886200" cy="41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9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100" b="1" i="0" u="none" strike="noStrike" cap="none" normalizeH="0" baseline="0" smtClean="0">
            <a:ln>
              <a:noFill/>
            </a:ln>
            <a:solidFill>
              <a:srgbClr val="FFCC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9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100" b="1" i="0" u="none" strike="noStrike" cap="none" normalizeH="0" baseline="0" smtClean="0">
            <a:ln>
              <a:noFill/>
            </a:ln>
            <a:solidFill>
              <a:srgbClr val="FFCC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11324</TotalTime>
  <Words>115</Words>
  <Application>Microsoft Office PowerPoint</Application>
  <PresentationFormat>Custom</PresentationFormat>
  <Paragraphs>96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Georgia</vt:lpstr>
      <vt:lpstr>Tahoma</vt:lpstr>
      <vt:lpstr>Times New Roman</vt:lpstr>
      <vt:lpstr>Default Design</vt:lpstr>
      <vt:lpstr>PowerPoint Presentation</vt:lpstr>
    </vt:vector>
  </TitlesOfParts>
  <Company>University of Pittsburgh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reisjd</dc:creator>
  <cp:lastModifiedBy>Nouf Alajmi</cp:lastModifiedBy>
  <cp:revision>374</cp:revision>
  <cp:lastPrinted>2019-05-07T08:47:21Z</cp:lastPrinted>
  <dcterms:created xsi:type="dcterms:W3CDTF">2006-04-26T15:17:43Z</dcterms:created>
  <dcterms:modified xsi:type="dcterms:W3CDTF">2023-05-01T17:31:06Z</dcterms:modified>
</cp:coreProperties>
</file>